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Algebra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Into Symbols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766" y="2001723"/>
            <a:ext cx="9102870" cy="45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324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669" y="953588"/>
            <a:ext cx="10532661" cy="39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053" y="940526"/>
            <a:ext cx="9763893" cy="47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675" y="2181225"/>
            <a:ext cx="10534650" cy="3678238"/>
          </a:xfrm>
        </p:spPr>
      </p:pic>
    </p:spTree>
    <p:extLst>
      <p:ext uri="{BB962C8B-B14F-4D97-AF65-F5344CB8AC3E}">
        <p14:creationId xmlns:p14="http://schemas.microsoft.com/office/powerpoint/2010/main" val="31547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1438" y="2181225"/>
            <a:ext cx="6967537" cy="3678238"/>
          </a:xfrm>
        </p:spPr>
      </p:pic>
    </p:spTree>
    <p:extLst>
      <p:ext uri="{BB962C8B-B14F-4D97-AF65-F5344CB8AC3E}">
        <p14:creationId xmlns:p14="http://schemas.microsoft.com/office/powerpoint/2010/main" val="21563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1438" y="2181225"/>
            <a:ext cx="6967537" cy="3678238"/>
          </a:xfrm>
        </p:spPr>
      </p:pic>
    </p:spTree>
    <p:extLst>
      <p:ext uri="{BB962C8B-B14F-4D97-AF65-F5344CB8AC3E}">
        <p14:creationId xmlns:p14="http://schemas.microsoft.com/office/powerpoint/2010/main" val="26472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673" y="702156"/>
            <a:ext cx="8935045" cy="54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</a:t>
            </a:r>
            <a:endParaRPr lang="en-US"/>
          </a:p>
        </p:txBody>
      </p:sp>
      <p:pic>
        <p:nvPicPr>
          <p:cNvPr id="4" name="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1438" y="2181225"/>
            <a:ext cx="6967537" cy="3678238"/>
          </a:xfrm>
        </p:spPr>
      </p:pic>
    </p:spTree>
    <p:extLst>
      <p:ext uri="{BB962C8B-B14F-4D97-AF65-F5344CB8AC3E}">
        <p14:creationId xmlns:p14="http://schemas.microsoft.com/office/powerpoint/2010/main" val="25924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71</TotalTime>
  <Words>17</Words>
  <Application>Microsoft Office PowerPoint</Application>
  <PresentationFormat>Widescreen</PresentationFormat>
  <Paragraphs>7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</vt:lpstr>
      <vt:lpstr>Solving Equations</vt:lpstr>
      <vt:lpstr>Words Into Symbols</vt:lpstr>
      <vt:lpstr>PowerPoint Presentation</vt:lpstr>
      <vt:lpstr>PowerPoint Presentation</vt:lpstr>
      <vt:lpstr>Examples:</vt:lpstr>
      <vt:lpstr>Examples:</vt:lpstr>
      <vt:lpstr>Examples:</vt:lpstr>
      <vt:lpstr>PowerPoint Presentation</vt:lpstr>
      <vt:lpstr>Example: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Equations</dc:title>
  <dc:creator>Elizabeth Lynch</dc:creator>
  <cp:lastModifiedBy>Elizabeth Lynch</cp:lastModifiedBy>
  <cp:revision>3</cp:revision>
  <dcterms:created xsi:type="dcterms:W3CDTF">2016-07-29T00:23:52Z</dcterms:created>
  <dcterms:modified xsi:type="dcterms:W3CDTF">2016-07-29T01:46:31Z</dcterms:modified>
</cp:coreProperties>
</file>